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000DA-3FBE-4E0C-B9F9-82B07D6A37FC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1FAC4-4E58-4CFE-9E99-75077CF915B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</dc:creator>
  <cp:lastModifiedBy>Ale</cp:lastModifiedBy>
  <cp:revision>5</cp:revision>
  <dcterms:created xsi:type="dcterms:W3CDTF">2024-05-17T11:21:39Z</dcterms:created>
  <dcterms:modified xsi:type="dcterms:W3CDTF">2024-05-17T12:26:25Z</dcterms:modified>
</cp:coreProperties>
</file>